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2" autoAdjust="0"/>
    <p:restoredTop sz="94601" autoAdjust="0"/>
  </p:normalViewPr>
  <p:slideViewPr>
    <p:cSldViewPr snapToGrid="0" snapToObjects="1">
      <p:cViewPr varScale="1">
        <p:scale>
          <a:sx n="63" d="100"/>
          <a:sy n="63" d="100"/>
        </p:scale>
        <p:origin x="2371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BAF46-0BE0-5F4C-BA53-02B916DA292E}" type="datetimeFigureOut">
              <a:rPr lang="it-IT" smtClean="0"/>
              <a:t>12/11/2021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BB217-2C1A-FF49-B860-9AC75E3C09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37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B56C9-1D1D-A246-B831-CE5048D746D8}" type="datetimeFigureOut">
              <a:rPr lang="it-IT" smtClean="0"/>
              <a:t>12/11/2021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F36DA-04AE-AC41-9BB5-83B533FA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81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F36DA-04AE-AC41-9BB5-83B533FAAD4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5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F861-75D1-B64C-9DA9-378979CE67DB}" type="datetime1">
              <a:rPr lang="it-CH" smtClean="0"/>
              <a:t>12.11.2021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10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2D34-DDA9-BC4E-85A2-1754B7EB857E}" type="datetime1">
              <a:rPr lang="it-CH" smtClean="0"/>
              <a:t>12.11.2021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75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3654-DB48-8341-A8BE-B193BC1DC481}" type="datetime1">
              <a:rPr lang="it-CH" smtClean="0"/>
              <a:t>12.11.2021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93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dirty="0"/>
              <a:t>Fare clic per modificare gli stili del testo dello schema</a:t>
            </a:r>
          </a:p>
          <a:p>
            <a:pPr lvl="1"/>
            <a:r>
              <a:rPr lang="fr-CH" dirty="0"/>
              <a:t>Secondo livello</a:t>
            </a:r>
          </a:p>
          <a:p>
            <a:pPr lvl="2"/>
            <a:r>
              <a:rPr lang="fr-CH" dirty="0"/>
              <a:t>Terzo livello</a:t>
            </a:r>
          </a:p>
          <a:p>
            <a:pPr lvl="3"/>
            <a:r>
              <a:rPr lang="fr-CH" dirty="0"/>
              <a:t>Quarto livello</a:t>
            </a:r>
          </a:p>
          <a:p>
            <a:pPr lvl="4"/>
            <a:r>
              <a:rPr lang="fr-CH" dirty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1B84-70A3-6A4A-B521-D7441A60D500}" type="datetime1">
              <a:rPr lang="it-CH" smtClean="0"/>
              <a:t>12.11.2021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26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16B-2F7D-4B40-8BD4-2ACDAA2B7993}" type="datetime1">
              <a:rPr lang="it-CH" smtClean="0"/>
              <a:t>12.11.2021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6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542B-023D-1749-9567-BBD249D5613C}" type="datetime1">
              <a:rPr lang="it-CH" smtClean="0"/>
              <a:t>12.11.2021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68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73ED-E0B4-3D45-8B3C-D79F5D9FD87F}" type="datetime1">
              <a:rPr lang="it-CH" smtClean="0"/>
              <a:t>12.11.2021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0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046B-5363-EF47-8A68-527CFA7A96CD}" type="datetime1">
              <a:rPr lang="it-CH" smtClean="0"/>
              <a:t>12.11.2021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85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8BF1-2331-BA48-8FF8-1AE26AF37471}" type="datetime1">
              <a:rPr lang="it-CH" smtClean="0"/>
              <a:t>12.11.2021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81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BAB-FE1B-3442-9D23-7312D044A1E5}" type="datetime1">
              <a:rPr lang="it-CH" smtClean="0"/>
              <a:t>12.11.2021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8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ACB2-FC38-274A-805C-95CF8A98E3D2}" type="datetime1">
              <a:rPr lang="it-CH" smtClean="0"/>
              <a:t>12.11.2021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Prefetto Tiziano Allevi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0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8D56-FEAD-1947-8B58-F7F7BAE63D38}" type="datetime1">
              <a:rPr lang="it-CH" smtClean="0"/>
              <a:t>12.11.2021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Prefetto Tiziano Allevi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0F8A-F8C9-C84C-83FE-A7EBDE969E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55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cmendrisiotto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RCMendrisiot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155" y="1131736"/>
            <a:ext cx="6636326" cy="1157392"/>
          </a:xfrm>
        </p:spPr>
        <p:txBody>
          <a:bodyPr>
            <a:noAutofit/>
          </a:bodyPr>
          <a:lstStyle/>
          <a:p>
            <a:r>
              <a:rPr lang="it-IT" sz="1200" b="1" dirty="0"/>
              <a:t>Prossimo appuntamento: </a:t>
            </a:r>
            <a:r>
              <a:rPr lang="it-CH" sz="1200" dirty="0"/>
              <a:t/>
            </a:r>
            <a:br>
              <a:rPr lang="it-CH" sz="1200" dirty="0"/>
            </a:br>
            <a:r>
              <a:rPr lang="it-CH" sz="1200" dirty="0"/>
              <a:t>giovedì </a:t>
            </a:r>
            <a:r>
              <a:rPr lang="it-CH" sz="1200" dirty="0" smtClean="0"/>
              <a:t>18 novembre</a:t>
            </a:r>
            <a:r>
              <a:rPr lang="it-CH" sz="1200" dirty="0" smtClean="0"/>
              <a:t> h 7.15: Colazione </a:t>
            </a:r>
            <a:r>
              <a:rPr lang="it-CH" sz="1200" dirty="0" err="1" smtClean="0"/>
              <a:t>Movenpick</a:t>
            </a:r>
            <a:r>
              <a:rPr lang="it-CH" sz="1200" dirty="0" smtClean="0"/>
              <a:t> Chiasso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20750" y="284053"/>
            <a:ext cx="359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Rotary club Mendrisiotto anno 2021/22</a:t>
            </a:r>
          </a:p>
          <a:p>
            <a:pPr algn="ctr"/>
            <a:r>
              <a:rPr lang="it-IT" sz="1400" dirty="0"/>
              <a:t>Presidente Paola </a:t>
            </a:r>
            <a:r>
              <a:rPr lang="it-IT" sz="1400" dirty="0" err="1"/>
              <a:t>Brambillasca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25090" y="775063"/>
            <a:ext cx="42613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200" b="1" dirty="0"/>
          </a:p>
          <a:p>
            <a:pPr algn="ctr"/>
            <a:r>
              <a:rPr lang="it-IT" sz="1050" b="1" dirty="0"/>
              <a:t>Bollettino </a:t>
            </a:r>
            <a:r>
              <a:rPr lang="it-IT" sz="1050" b="1" dirty="0" smtClean="0"/>
              <a:t>21</a:t>
            </a:r>
            <a:endParaRPr lang="it-IT" sz="1050" b="1" dirty="0"/>
          </a:p>
          <a:p>
            <a:pPr algn="ctr"/>
            <a:r>
              <a:rPr lang="it-IT" sz="1050" dirty="0"/>
              <a:t>Anno 45 – distretto 1980 – </a:t>
            </a:r>
            <a:r>
              <a:rPr lang="it-IT" sz="1050" dirty="0" smtClean="0"/>
              <a:t>11 </a:t>
            </a:r>
            <a:r>
              <a:rPr lang="it-IT" sz="1050" dirty="0" err="1" smtClean="0"/>
              <a:t>novebre</a:t>
            </a:r>
            <a:r>
              <a:rPr lang="it-IT" sz="1050" dirty="0" smtClean="0"/>
              <a:t> 2021</a:t>
            </a:r>
            <a:endParaRPr lang="it-IT" sz="1050" dirty="0"/>
          </a:p>
        </p:txBody>
      </p:sp>
      <p:sp>
        <p:nvSpPr>
          <p:cNvPr id="4" name="Rettangolo 3"/>
          <p:cNvSpPr/>
          <p:nvPr/>
        </p:nvSpPr>
        <p:spPr>
          <a:xfrm>
            <a:off x="124950" y="2289128"/>
            <a:ext cx="6608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CH" sz="1400" dirty="0"/>
          </a:p>
          <a:p>
            <a:r>
              <a:rPr lang="it-CH" sz="1400" dirty="0"/>
              <a:t>  </a:t>
            </a:r>
          </a:p>
          <a:p>
            <a:r>
              <a:rPr lang="it-CH" sz="1400" dirty="0"/>
              <a:t>       </a:t>
            </a:r>
          </a:p>
          <a:p>
            <a:r>
              <a:rPr lang="it-CH" sz="1200" dirty="0"/>
              <a:t>  </a:t>
            </a:r>
          </a:p>
          <a:p>
            <a:endParaRPr lang="it-CH" sz="1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777240" y="2459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737D72E6-F938-F140-8A95-303016512971}"/>
              </a:ext>
            </a:extLst>
          </p:cNvPr>
          <p:cNvSpPr txBox="1"/>
          <p:nvPr/>
        </p:nvSpPr>
        <p:spPr>
          <a:xfrm>
            <a:off x="227884" y="2289128"/>
            <a:ext cx="6402232" cy="690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CH" sz="1000" dirty="0"/>
          </a:p>
          <a:p>
            <a:pPr algn="just"/>
            <a:endParaRPr lang="it-CH" sz="1000" dirty="0"/>
          </a:p>
          <a:p>
            <a:pPr algn="just"/>
            <a:endParaRPr lang="it-CH" sz="1050" dirty="0"/>
          </a:p>
          <a:p>
            <a:pPr algn="just"/>
            <a:endParaRPr lang="it-CH" sz="1050" dirty="0"/>
          </a:p>
          <a:p>
            <a:pPr algn="just"/>
            <a:endParaRPr lang="it-CH" sz="1050" dirty="0"/>
          </a:p>
          <a:p>
            <a:pPr algn="just"/>
            <a:endParaRPr lang="it-CH" sz="1050" dirty="0"/>
          </a:p>
          <a:p>
            <a:pPr algn="just"/>
            <a:endParaRPr lang="it-CH" sz="1050" dirty="0"/>
          </a:p>
          <a:p>
            <a:pPr algn="just"/>
            <a:endParaRPr lang="it-CH" sz="1000" dirty="0"/>
          </a:p>
          <a:p>
            <a:pPr algn="just"/>
            <a:endParaRPr lang="it-CH" sz="1000" dirty="0"/>
          </a:p>
          <a:p>
            <a:pPr algn="just"/>
            <a:endParaRPr lang="it-CH" sz="1000" dirty="0"/>
          </a:p>
          <a:p>
            <a:pPr algn="just"/>
            <a:endParaRPr lang="it-CH" sz="1100" dirty="0" smtClean="0">
              <a:sym typeface="Wingdings" pitchFamily="2" charset="2"/>
            </a:endParaRPr>
          </a:p>
          <a:p>
            <a:pPr algn="just"/>
            <a:endParaRPr lang="it-CH" sz="1100" dirty="0">
              <a:sym typeface="Wingdings" pitchFamily="2" charset="2"/>
            </a:endParaRPr>
          </a:p>
          <a:p>
            <a:endParaRPr lang="it-IT" sz="1100" dirty="0" smtClean="0"/>
          </a:p>
          <a:p>
            <a:endParaRPr lang="it-IT" sz="1100" dirty="0"/>
          </a:p>
          <a:p>
            <a:endParaRPr lang="it-IT" sz="1100" dirty="0" smtClean="0"/>
          </a:p>
          <a:p>
            <a:endParaRPr lang="it-IT" sz="1100" dirty="0"/>
          </a:p>
          <a:p>
            <a:endParaRPr lang="it-IT" sz="1100" dirty="0" smtClean="0"/>
          </a:p>
          <a:p>
            <a:endParaRPr lang="it-IT" sz="1100" dirty="0"/>
          </a:p>
          <a:p>
            <a:endParaRPr lang="it-IT" sz="1100" dirty="0" smtClean="0"/>
          </a:p>
          <a:p>
            <a:endParaRPr lang="it-IT" sz="1100" smtClean="0"/>
          </a:p>
          <a:p>
            <a:r>
              <a:rPr lang="it-IT" sz="1100" smtClean="0"/>
              <a:t>Rotary </a:t>
            </a:r>
            <a:r>
              <a:rPr lang="it-IT" sz="1100" dirty="0"/>
              <a:t>Club Mendrisiotto, </a:t>
            </a:r>
            <a:r>
              <a:rPr lang="it-IT" sz="1100" dirty="0" smtClean="0"/>
              <a:t>          </a:t>
            </a:r>
            <a:endParaRPr lang="it-CH" sz="1100" dirty="0"/>
          </a:p>
          <a:p>
            <a:r>
              <a:rPr lang="it-IT" sz="1100" dirty="0"/>
              <a:t> </a:t>
            </a:r>
            <a:endParaRPr lang="it-CH" sz="1100" dirty="0"/>
          </a:p>
          <a:p>
            <a:r>
              <a:rPr lang="it-IT" sz="1100" dirty="0"/>
              <a:t>La conviviale odierna si è tenuta a Sant’ Antonio presso il grotto dei Tigli. Gustando le appetitose pietanze ci siamo brevemente (la mortadella ha lasciato poco spazio) soffermati su argomenti di comune interesse. In particolare quello del “fund </a:t>
            </a:r>
            <a:r>
              <a:rPr lang="it-IT" sz="1100" dirty="0" err="1"/>
              <a:t>raising</a:t>
            </a:r>
            <a:r>
              <a:rPr lang="it-IT" sz="1100" dirty="0"/>
              <a:t>” ha catturato attenzione: </a:t>
            </a:r>
            <a:r>
              <a:rPr lang="it-IT" sz="1100" dirty="0" err="1"/>
              <a:t>é</a:t>
            </a:r>
            <a:r>
              <a:rPr lang="it-IT" sz="1100" dirty="0"/>
              <a:t> auspicabile che in futuro questo tema venga affrontato in maniera più efficiente e soprattutto organizzata. A questo proposito Tiziano pensa a un prossimo incontro -ad hoc- fra i Club ticinesi interessati a migliorare la propria capacità di raccolta. In seguito Guido ci ha ragguagliato sulla menzione ottenuta da uno dei suoi pupilli, il Merlot </a:t>
            </a:r>
            <a:r>
              <a:rPr lang="it-IT" sz="1100" dirty="0" err="1"/>
              <a:t>Quattromani</a:t>
            </a:r>
            <a:r>
              <a:rPr lang="it-IT" sz="1100" dirty="0"/>
              <a:t>. Con piacere abbiamo inoltre rivisto Emilio </a:t>
            </a:r>
            <a:r>
              <a:rPr lang="it-IT" sz="1100" dirty="0" err="1"/>
              <a:t>Camponovo</a:t>
            </a:r>
            <a:r>
              <a:rPr lang="it-IT" sz="1100" dirty="0"/>
              <a:t>, reduce da un tonificante “</a:t>
            </a:r>
            <a:r>
              <a:rPr lang="it-IT" sz="1100" dirty="0" err="1"/>
              <a:t>pit</a:t>
            </a:r>
            <a:r>
              <a:rPr lang="it-IT" sz="1100" dirty="0"/>
              <a:t> stop”. Arrivederci ai mattinieri giovedì 18 novembre (dalle 07.15) al </a:t>
            </a:r>
            <a:r>
              <a:rPr lang="it-IT" sz="1100" dirty="0" err="1"/>
              <a:t>Mövenpick</a:t>
            </a:r>
            <a:r>
              <a:rPr lang="it-IT" sz="1100" dirty="0"/>
              <a:t>, Chiasso e a tutti buon fine settimana.     </a:t>
            </a:r>
            <a:endParaRPr lang="it-CH" sz="1100" dirty="0"/>
          </a:p>
          <a:p>
            <a:pPr algn="just"/>
            <a:endParaRPr lang="it-CH" sz="1100" dirty="0">
              <a:sym typeface="Wingdings" pitchFamily="2" charset="2"/>
            </a:endParaRPr>
          </a:p>
          <a:p>
            <a:pPr algn="just"/>
            <a:r>
              <a:rPr lang="it-CH" sz="1100" dirty="0" smtClean="0">
                <a:sym typeface="Wingdings" pitchFamily="2" charset="2"/>
              </a:rPr>
              <a:t>Ringrazio Tiziano per la stesura del Bollettino</a:t>
            </a:r>
          </a:p>
          <a:p>
            <a:pPr algn="just"/>
            <a:r>
              <a:rPr lang="it-CH" sz="1100" dirty="0" smtClean="0">
                <a:sym typeface="Wingdings" pitchFamily="2" charset="2"/>
              </a:rPr>
              <a:t>sereno </a:t>
            </a:r>
            <a:r>
              <a:rPr lang="it-CH" sz="1100" dirty="0">
                <a:sym typeface="Wingdings" pitchFamily="2" charset="2"/>
              </a:rPr>
              <a:t>fine settimana a tutti </a:t>
            </a:r>
            <a:endParaRPr lang="it-CH" sz="1100" dirty="0"/>
          </a:p>
          <a:p>
            <a:pPr algn="just"/>
            <a:endParaRPr lang="it-CH" sz="900" dirty="0"/>
          </a:p>
          <a:p>
            <a:pPr algn="just"/>
            <a:r>
              <a:rPr lang="it-CH" sz="900" dirty="0"/>
              <a:t>La vostra Presidente 2021-22</a:t>
            </a:r>
          </a:p>
          <a:p>
            <a:pPr algn="just"/>
            <a:r>
              <a:rPr lang="it-CH" sz="900" b="1" i="1" dirty="0"/>
              <a:t>Paola Brambillasca</a:t>
            </a:r>
            <a:endParaRPr lang="it-CH" sz="700" dirty="0"/>
          </a:p>
          <a:p>
            <a:pPr algn="just"/>
            <a:endParaRPr lang="it-CH" sz="700" dirty="0"/>
          </a:p>
          <a:p>
            <a:r>
              <a:rPr lang="it-CH" sz="700" b="1" dirty="0"/>
              <a:t>Presidente</a:t>
            </a:r>
            <a:r>
              <a:rPr lang="it-CH" sz="700" dirty="0"/>
              <a:t> Paola Brambillasca                                                 						                      </a:t>
            </a:r>
            <a:r>
              <a:rPr lang="it-CH" sz="700" b="1" dirty="0"/>
              <a:t>Prefetto</a:t>
            </a:r>
            <a:r>
              <a:rPr lang="it-CH" sz="700" dirty="0"/>
              <a:t> Damiano Gabaglio                                                                    </a:t>
            </a:r>
          </a:p>
          <a:p>
            <a:r>
              <a:rPr lang="it-CH" sz="700" dirty="0"/>
              <a:t>paola@svrdevel.com                                                                 						                      </a:t>
            </a:r>
            <a:r>
              <a:rPr lang="it-CH" sz="700" dirty="0">
                <a:hlinkClick r:id="rId3"/>
              </a:rPr>
              <a:t>rcmendrisiotto@gmail.com</a:t>
            </a:r>
            <a:r>
              <a:rPr lang="it-CH" sz="700" dirty="0"/>
              <a:t>                                                                     </a:t>
            </a:r>
          </a:p>
          <a:p>
            <a:r>
              <a:rPr lang="it-CH" sz="700" dirty="0"/>
              <a:t>                       </a:t>
            </a:r>
          </a:p>
          <a:p>
            <a:r>
              <a:rPr lang="it-CH" sz="700" dirty="0"/>
              <a:t>      </a:t>
            </a:r>
            <a:r>
              <a:rPr lang="it-CH" sz="700" b="1" dirty="0"/>
              <a:t>Sito web    </a:t>
            </a:r>
            <a:r>
              <a:rPr lang="it-CH" sz="700" dirty="0"/>
              <a:t>https://mendrisiotto.rotary1980.ch      </a:t>
            </a:r>
            <a:r>
              <a:rPr lang="it-CH" sz="700" b="1" dirty="0"/>
              <a:t>Facebook</a:t>
            </a:r>
            <a:r>
              <a:rPr lang="it-CH" sz="700" dirty="0"/>
              <a:t>  </a:t>
            </a:r>
            <a:r>
              <a:rPr lang="it-CH" sz="700" dirty="0">
                <a:hlinkClick r:id="rId4"/>
              </a:rPr>
              <a:t>https://www.facebook.com/RCMendrisiotto</a:t>
            </a:r>
            <a:r>
              <a:rPr lang="it-CH" sz="700" dirty="0"/>
              <a:t>  </a:t>
            </a:r>
            <a:r>
              <a:rPr lang="it-CH" sz="700" b="1" dirty="0"/>
              <a:t>Instagram</a:t>
            </a:r>
            <a:r>
              <a:rPr lang="it-CH" sz="700" dirty="0"/>
              <a:t> rotary_club_mendrisiotto </a:t>
            </a:r>
          </a:p>
          <a:p>
            <a:endParaRPr lang="it-CH" sz="700" dirty="0"/>
          </a:p>
          <a:p>
            <a:endParaRPr lang="it-CH" dirty="0"/>
          </a:p>
        </p:txBody>
      </p:sp>
      <p:pic>
        <p:nvPicPr>
          <p:cNvPr id="13" name="Immagine 12" descr="Schermata 2014-07-27 alle 14.53.12.png">
            <a:extLst>
              <a:ext uri="{FF2B5EF4-FFF2-40B4-BE49-F238E27FC236}">
                <a16:creationId xmlns:a16="http://schemas.microsoft.com/office/drawing/2014/main" xmlns="" id="{330F145B-1A0E-2048-9480-820C21C3C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" y="155208"/>
            <a:ext cx="1623577" cy="6520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666"/>
            <a:ext cx="6858000" cy="32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4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11650</TotalTime>
  <Words>27</Words>
  <Application>Microsoft Office PowerPoint</Application>
  <PresentationFormat>Presentazione su schermo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di Office</vt:lpstr>
      <vt:lpstr>Prossimo appuntamento:  giovedì 18 novembre h 7.15: Colazione Movenpick Chiasso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club Mendrisiotto anno 2014-15</dc:title>
  <dc:creator>Paola</dc:creator>
  <cp:lastModifiedBy>New Form Suisse sagl</cp:lastModifiedBy>
  <cp:revision>1216</cp:revision>
  <cp:lastPrinted>2021-10-22T07:45:55Z</cp:lastPrinted>
  <dcterms:created xsi:type="dcterms:W3CDTF">2014-06-27T13:39:49Z</dcterms:created>
  <dcterms:modified xsi:type="dcterms:W3CDTF">2021-11-12T09:05:30Z</dcterms:modified>
</cp:coreProperties>
</file>